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6" r:id="rId7"/>
    <p:sldId id="267" r:id="rId8"/>
    <p:sldId id="268" r:id="rId9"/>
    <p:sldId id="270" r:id="rId10"/>
    <p:sldId id="271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华文中宋" panose="02010600040101010101" pitchFamily="2" charset="-122"/>
      <p:regular r:id="rId16"/>
    </p:embeddedFont>
  </p:embeddedFontLst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534" y="126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22669" y="2172209"/>
            <a:ext cx="13442661" cy="211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50"/>
              </a:lnSpc>
            </a:pPr>
            <a:r>
              <a:rPr lang="en-US" sz="12400" b="1" spc="1089" dirty="0" err="1">
                <a:solidFill>
                  <a:srgbClr val="A71F2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北京邮电大学</a:t>
            </a:r>
            <a:endParaRPr lang="en-US" sz="12400" b="1" spc="1089" dirty="0">
              <a:solidFill>
                <a:srgbClr val="A71F2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08855" y="4467860"/>
            <a:ext cx="8670290" cy="6756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4355"/>
              </a:lnSpc>
            </a:pPr>
            <a:r>
              <a:rPr lang="en-US" sz="4800" spc="130" dirty="0" err="1">
                <a:solidFill>
                  <a:srgbClr val="A71F2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政务风PPT模板</a:t>
            </a:r>
            <a:endParaRPr lang="en-US" sz="4800" spc="130" dirty="0">
              <a:solidFill>
                <a:srgbClr val="A71F2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20280" y="5998210"/>
            <a:ext cx="3288665" cy="391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</a:pPr>
            <a:r>
              <a:rPr lang="en-US" sz="4000">
                <a:solidFill>
                  <a:srgbClr val="A71F22"/>
                </a:solidFill>
                <a:latin typeface="思源宋体 1 Bold" panose="02020700000000000000" charset="-122"/>
                <a:ea typeface="思源宋体 1 Bold" panose="02020700000000000000" charset="-122"/>
              </a:rPr>
              <a:t>汇报人：XXX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5E5ED75-4801-40EF-BA62-A5B255CF45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857" y="8333615"/>
            <a:ext cx="8381073" cy="1295909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0" y="6498705"/>
            <a:ext cx="18288000" cy="3823679"/>
          </a:xfrm>
          <a:custGeom>
            <a:avLst/>
            <a:gdLst/>
            <a:ahLst/>
            <a:cxnLst/>
            <a:rect l="l" t="t" r="r" b="b"/>
            <a:pathLst>
              <a:path w="18288000" h="3823679">
                <a:moveTo>
                  <a:pt x="0" y="0"/>
                </a:moveTo>
                <a:lnTo>
                  <a:pt x="18288000" y="0"/>
                </a:lnTo>
                <a:lnTo>
                  <a:pt x="18288000" y="3823679"/>
                </a:lnTo>
                <a:lnTo>
                  <a:pt x="0" y="3823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75" r="-6532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50252" y="9485618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422669" y="2552700"/>
            <a:ext cx="13442661" cy="2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65"/>
              </a:lnSpc>
            </a:pPr>
            <a:r>
              <a:rPr lang="en-US" sz="10000" b="1" spc="800" dirty="0" err="1">
                <a:solidFill>
                  <a:srgbClr val="A71F22"/>
                </a:solidFill>
                <a:ea typeface="思源宋体 1 Heavy" panose="02020900000000000000" charset="-122"/>
              </a:rPr>
              <a:t>感谢您的观看</a:t>
            </a:r>
            <a:endParaRPr lang="en-US" sz="10000" b="1" spc="800" dirty="0">
              <a:solidFill>
                <a:srgbClr val="A71F22"/>
              </a:solidFill>
              <a:ea typeface="思源宋体 1 Heavy" panose="020209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08813" y="4838930"/>
            <a:ext cx="8670374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5"/>
              </a:lnSpc>
            </a:pPr>
            <a:r>
              <a:rPr lang="zh-CN" altLang="en-US" sz="3110" spc="130" dirty="0">
                <a:solidFill>
                  <a:srgbClr val="A71F22"/>
                </a:solidFill>
                <a:latin typeface="思源宋体 1 Semi-Bold" panose="02020600000000000000" charset="-122"/>
                <a:ea typeface="思源宋体 1 Semi-Bold" panose="02020600000000000000" charset="-122"/>
              </a:rPr>
              <a:t>北京邮电大学党政</a:t>
            </a:r>
            <a:r>
              <a:rPr lang="en-US" sz="3110" spc="130" dirty="0">
                <a:solidFill>
                  <a:srgbClr val="A71F22"/>
                </a:solidFill>
                <a:latin typeface="思源宋体 1 Semi-Bold" panose="02020600000000000000" charset="-122"/>
                <a:ea typeface="思源宋体 1 Semi-Bold" panose="02020600000000000000" charset="-122"/>
              </a:rPr>
              <a:t>PPT</a:t>
            </a:r>
            <a:r>
              <a:rPr lang="zh-CN" altLang="en-US" sz="3110" spc="130" dirty="0">
                <a:solidFill>
                  <a:srgbClr val="A71F22"/>
                </a:solidFill>
                <a:latin typeface="思源宋体 1 Semi-Bold" panose="02020600000000000000" charset="-122"/>
                <a:ea typeface="思源宋体 1 Semi-Bold" panose="02020600000000000000" charset="-122"/>
              </a:rPr>
              <a:t>模板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07401" y="5998447"/>
            <a:ext cx="2673198" cy="39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</a:pPr>
            <a:r>
              <a:rPr lang="en-US" sz="2545" dirty="0" err="1">
                <a:solidFill>
                  <a:srgbClr val="A71F22"/>
                </a:solidFill>
                <a:ea typeface="思源宋体 1 Bold" panose="02020700000000000000" charset="-122"/>
              </a:rPr>
              <a:t>汇报人：XXX</a:t>
            </a:r>
            <a:endParaRPr lang="en-US" sz="2545" dirty="0">
              <a:solidFill>
                <a:srgbClr val="A71F22"/>
              </a:solidFill>
              <a:ea typeface="思源宋体 1 Bold" panose="02020700000000000000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830E324-5802-4BA8-8685-26CF1F57C9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857" y="8333615"/>
            <a:ext cx="8381073" cy="1295909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51495822-57BE-4E18-9CEB-FFA3EDE1C310}"/>
              </a:ext>
            </a:extLst>
          </p:cNvPr>
          <p:cNvSpPr/>
          <p:nvPr/>
        </p:nvSpPr>
        <p:spPr>
          <a:xfrm>
            <a:off x="0" y="6498705"/>
            <a:ext cx="18288000" cy="3823679"/>
          </a:xfrm>
          <a:custGeom>
            <a:avLst/>
            <a:gdLst/>
            <a:ahLst/>
            <a:cxnLst/>
            <a:rect l="l" t="t" r="r" b="b"/>
            <a:pathLst>
              <a:path w="18288000" h="3823679">
                <a:moveTo>
                  <a:pt x="0" y="0"/>
                </a:moveTo>
                <a:lnTo>
                  <a:pt x="18288000" y="0"/>
                </a:lnTo>
                <a:lnTo>
                  <a:pt x="18288000" y="3823679"/>
                </a:lnTo>
                <a:lnTo>
                  <a:pt x="0" y="3823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75" r="-6532"/>
            </a:stretch>
          </a:blipFill>
        </p:spPr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7DD0F102-09B9-4105-9E96-E34211F420ED}"/>
              </a:ext>
            </a:extLst>
          </p:cNvPr>
          <p:cNvSpPr/>
          <p:nvPr/>
        </p:nvSpPr>
        <p:spPr>
          <a:xfrm>
            <a:off x="15950252" y="9485618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612041" y="2310579"/>
            <a:ext cx="4641641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A71F22"/>
                </a:solidFill>
                <a:ea typeface="思源黑体 1 Bold" panose="020B0800000000000000" charset="-122"/>
              </a:rPr>
              <a:t>请输入标题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12041" y="2834844"/>
            <a:ext cx="563768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B0B0A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259693" y="2282004"/>
            <a:ext cx="1040843" cy="104084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71F22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22168" y="2411901"/>
            <a:ext cx="896842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75"/>
              </a:lnSpc>
              <a:spcBef>
                <a:spcPct val="0"/>
              </a:spcBef>
            </a:pPr>
            <a:r>
              <a:rPr lang="en-US" sz="4645">
                <a:solidFill>
                  <a:srgbClr val="A71F22"/>
                </a:solidFill>
                <a:ea typeface="思源宋体 1 Medium" panose="02020500000000000000" charset="-122"/>
              </a:rPr>
              <a:t>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12041" y="3871296"/>
            <a:ext cx="4641641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A71F22"/>
                </a:solidFill>
                <a:ea typeface="思源黑体 1 Bold" panose="020B0800000000000000" charset="-122"/>
              </a:rPr>
              <a:t>请输入标题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2041" y="4395561"/>
            <a:ext cx="563768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B0B0A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259693" y="3842721"/>
            <a:ext cx="1040843" cy="104084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71F22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322168" y="3972617"/>
            <a:ext cx="896842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75"/>
              </a:lnSpc>
              <a:spcBef>
                <a:spcPct val="0"/>
              </a:spcBef>
            </a:pPr>
            <a:r>
              <a:rPr lang="en-US" sz="4645">
                <a:solidFill>
                  <a:srgbClr val="A71F22"/>
                </a:solidFill>
                <a:ea typeface="思源宋体 1 Medium" panose="02020500000000000000" charset="-122"/>
              </a:rPr>
              <a:t>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12041" y="5432012"/>
            <a:ext cx="4641641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A71F22"/>
                </a:solidFill>
                <a:ea typeface="思源黑体 1 Bold" panose="020B0800000000000000" charset="-122"/>
              </a:rPr>
              <a:t>请输入标题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12041" y="5956277"/>
            <a:ext cx="563768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B0B0A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59693" y="5403437"/>
            <a:ext cx="1040843" cy="104084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71F22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322168" y="5533333"/>
            <a:ext cx="896842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75"/>
              </a:lnSpc>
              <a:spcBef>
                <a:spcPct val="0"/>
              </a:spcBef>
            </a:pPr>
            <a:r>
              <a:rPr lang="en-US" sz="4645">
                <a:solidFill>
                  <a:srgbClr val="A71F22"/>
                </a:solidFill>
                <a:ea typeface="思源宋体 1 Medium" panose="02020500000000000000" charset="-122"/>
              </a:rPr>
              <a:t>叁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12041" y="6992728"/>
            <a:ext cx="4641641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A71F22"/>
                </a:solidFill>
                <a:ea typeface="思源黑体 1 Bold" panose="020B0800000000000000" charset="-122"/>
              </a:rPr>
              <a:t>请输入标题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12041" y="7516993"/>
            <a:ext cx="563768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1700">
                <a:solidFill>
                  <a:srgbClr val="0B0B0A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59693" y="6964153"/>
            <a:ext cx="1040843" cy="104084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A71F22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322168" y="7094049"/>
            <a:ext cx="896842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75"/>
              </a:lnSpc>
              <a:spcBef>
                <a:spcPct val="0"/>
              </a:spcBef>
            </a:pPr>
            <a:r>
              <a:rPr lang="en-US" sz="4645">
                <a:solidFill>
                  <a:srgbClr val="A71F22"/>
                </a:solidFill>
                <a:ea typeface="思源宋体 1 Medium" panose="02020500000000000000" charset="-122"/>
              </a:rPr>
              <a:t>肆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18488" y="5463775"/>
            <a:ext cx="2878946" cy="788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5"/>
              </a:lnSpc>
            </a:pPr>
            <a:r>
              <a:rPr lang="en-US" sz="3925" dirty="0">
                <a:solidFill>
                  <a:srgbClr val="A71F22"/>
                </a:solidFill>
                <a:latin typeface="Akzidenz-Grotesk" panose="02000503030000020003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54586" y="3461872"/>
            <a:ext cx="5006749" cy="2182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05"/>
              </a:lnSpc>
            </a:pPr>
            <a:r>
              <a:rPr lang="en-US" sz="14220" spc="1037">
                <a:solidFill>
                  <a:srgbClr val="A71F22"/>
                </a:solidFill>
                <a:ea typeface="思源宋体 1 Heavy" panose="02020900000000000000" charset="-122"/>
              </a:rPr>
              <a:t>目录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86670" y="3085948"/>
            <a:ext cx="7135590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5"/>
              </a:lnSpc>
            </a:pPr>
            <a:r>
              <a:rPr lang="en-US" sz="7300">
                <a:solidFill>
                  <a:srgbClr val="A71F22"/>
                </a:solidFill>
                <a:ea typeface="思源宋体 1 Heavy" panose="02020900000000000000" charset="-122"/>
              </a:rPr>
              <a:t>请输入标题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15679" y="4585183"/>
            <a:ext cx="665664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5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A71F22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5674" y="250069"/>
            <a:ext cx="3107065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350"/>
              </a:lnSpc>
            </a:pPr>
            <a:r>
              <a:rPr lang="en-US" sz="14460">
                <a:solidFill>
                  <a:srgbClr val="A71F22"/>
                </a:solidFill>
                <a:latin typeface="思源宋体 1 Heavy" panose="02020900000000000000" charset="-122"/>
              </a:rPr>
              <a:t>01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A09FCF-5598-48FD-A381-D404E949BB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8857" y="8333615"/>
            <a:ext cx="8381073" cy="1295909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B6A59BD8-C9B0-4726-BD75-829AF3108AB3}"/>
              </a:ext>
            </a:extLst>
          </p:cNvPr>
          <p:cNvSpPr/>
          <p:nvPr/>
        </p:nvSpPr>
        <p:spPr>
          <a:xfrm>
            <a:off x="0" y="6498705"/>
            <a:ext cx="18288000" cy="3823679"/>
          </a:xfrm>
          <a:custGeom>
            <a:avLst/>
            <a:gdLst/>
            <a:ahLst/>
            <a:cxnLst/>
            <a:rect l="l" t="t" r="r" b="b"/>
            <a:pathLst>
              <a:path w="18288000" h="3823679">
                <a:moveTo>
                  <a:pt x="0" y="0"/>
                </a:moveTo>
                <a:lnTo>
                  <a:pt x="18288000" y="0"/>
                </a:lnTo>
                <a:lnTo>
                  <a:pt x="18288000" y="3823679"/>
                </a:lnTo>
                <a:lnTo>
                  <a:pt x="0" y="3823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75" r="-6532"/>
            </a:stretch>
          </a:blipFill>
        </p:spPr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9AB274F2-0787-4D25-B24E-0C479AFCD6EC}"/>
              </a:ext>
            </a:extLst>
          </p:cNvPr>
          <p:cNvSpPr/>
          <p:nvPr/>
        </p:nvSpPr>
        <p:spPr>
          <a:xfrm>
            <a:off x="15950252" y="9485618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411111"/>
            <a:ext cx="18288000" cy="5045417"/>
            <a:chOff x="0" y="0"/>
            <a:chExt cx="2716293" cy="749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16293" cy="749389"/>
            </a:xfrm>
            <a:custGeom>
              <a:avLst/>
              <a:gdLst/>
              <a:ahLst/>
              <a:cxnLst/>
              <a:rect l="l" t="t" r="r" b="b"/>
              <a:pathLst>
                <a:path w="2716293" h="749389">
                  <a:moveTo>
                    <a:pt x="0" y="0"/>
                  </a:moveTo>
                  <a:lnTo>
                    <a:pt x="2716293" y="0"/>
                  </a:lnTo>
                  <a:lnTo>
                    <a:pt x="2716293" y="749389"/>
                  </a:lnTo>
                  <a:lnTo>
                    <a:pt x="0" y="749389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5000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2716293" cy="8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70880" y="4780598"/>
            <a:ext cx="6833863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0880" y="4104573"/>
            <a:ext cx="28117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0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9600476"/>
            <a:ext cx="18288000" cy="701086"/>
            <a:chOff x="0" y="0"/>
            <a:chExt cx="2716293" cy="1041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16293" cy="104131"/>
            </a:xfrm>
            <a:custGeom>
              <a:avLst/>
              <a:gdLst/>
              <a:ahLst/>
              <a:cxnLst/>
              <a:rect l="l" t="t" r="r" b="b"/>
              <a:pathLst>
                <a:path w="2716293" h="104131">
                  <a:moveTo>
                    <a:pt x="0" y="0"/>
                  </a:moveTo>
                  <a:lnTo>
                    <a:pt x="2716293" y="0"/>
                  </a:lnTo>
                  <a:lnTo>
                    <a:pt x="2716293" y="104131"/>
                  </a:lnTo>
                  <a:lnTo>
                    <a:pt x="0" y="104131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716293" cy="189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FBEF3351-B0B1-41BF-9B52-80ABA75AB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 t="8523" r="500" b="7374"/>
          <a:stretch/>
        </p:blipFill>
        <p:spPr>
          <a:xfrm>
            <a:off x="9753600" y="3985164"/>
            <a:ext cx="6928551" cy="3897310"/>
          </a:xfrm>
          <a:prstGeom prst="flowChartAlternateProcess">
            <a:avLst/>
          </a:prstGeom>
        </p:spPr>
      </p:pic>
      <p:grpSp>
        <p:nvGrpSpPr>
          <p:cNvPr id="17" name="Group 3">
            <a:extLst>
              <a:ext uri="{FF2B5EF4-FFF2-40B4-BE49-F238E27FC236}">
                <a16:creationId xmlns:a16="http://schemas.microsoft.com/office/drawing/2014/main" id="{5274375A-D502-4B39-A389-E54CF8351F41}"/>
              </a:ext>
            </a:extLst>
          </p:cNvPr>
          <p:cNvGrpSpPr/>
          <p:nvPr/>
        </p:nvGrpSpPr>
        <p:grpSpPr>
          <a:xfrm>
            <a:off x="0" y="775355"/>
            <a:ext cx="8229600" cy="1015345"/>
            <a:chOff x="0" y="0"/>
            <a:chExt cx="2716293" cy="74938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5B4AC0A5-FC5D-469F-8FA0-E02A827EF158}"/>
                </a:ext>
              </a:extLst>
            </p:cNvPr>
            <p:cNvSpPr/>
            <p:nvPr/>
          </p:nvSpPr>
          <p:spPr>
            <a:xfrm>
              <a:off x="0" y="0"/>
              <a:ext cx="2716293" cy="749389"/>
            </a:xfrm>
            <a:custGeom>
              <a:avLst/>
              <a:gdLst/>
              <a:ahLst/>
              <a:cxnLst/>
              <a:rect l="l" t="t" r="r" b="b"/>
              <a:pathLst>
                <a:path w="2716293" h="749389">
                  <a:moveTo>
                    <a:pt x="0" y="0"/>
                  </a:moveTo>
                  <a:lnTo>
                    <a:pt x="2716293" y="0"/>
                  </a:lnTo>
                  <a:lnTo>
                    <a:pt x="2716293" y="749389"/>
                  </a:lnTo>
                  <a:lnTo>
                    <a:pt x="0" y="749389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5000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8C9FF9BE-8BE4-46D9-BCE0-EB9B0985F4E6}"/>
                </a:ext>
              </a:extLst>
            </p:cNvPr>
            <p:cNvSpPr txBox="1"/>
            <p:nvPr/>
          </p:nvSpPr>
          <p:spPr>
            <a:xfrm>
              <a:off x="0" y="-85725"/>
              <a:ext cx="2716293" cy="8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496CA8C6-2F6F-4E45-BA08-7E68C58B6D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5" y="868907"/>
            <a:ext cx="887408" cy="88740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84738" y="900694"/>
            <a:ext cx="8602229" cy="7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00"/>
              </a:lnSpc>
              <a:spcBef>
                <a:spcPct val="0"/>
              </a:spcBef>
            </a:pPr>
            <a:r>
              <a:rPr lang="en-US" sz="5000" spc="10" dirty="0" err="1">
                <a:solidFill>
                  <a:schemeClr val="bg1"/>
                </a:solidFill>
                <a:ea typeface="思源宋体 1 Heavy" panose="02020900000000000000" charset="-122"/>
              </a:rPr>
              <a:t>请输入标题</a:t>
            </a:r>
            <a:endParaRPr lang="en-US" sz="5000" spc="10" dirty="0">
              <a:solidFill>
                <a:schemeClr val="bg1"/>
              </a:solidFill>
              <a:ea typeface="思源宋体 1 Heavy" panose="02020900000000000000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5779" y="3191879"/>
            <a:ext cx="18288000" cy="2762746"/>
            <a:chOff x="0" y="0"/>
            <a:chExt cx="2716293" cy="4103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16293" cy="410347"/>
            </a:xfrm>
            <a:custGeom>
              <a:avLst/>
              <a:gdLst/>
              <a:ahLst/>
              <a:cxnLst/>
              <a:rect l="l" t="t" r="r" b="b"/>
              <a:pathLst>
                <a:path w="2716293" h="410347">
                  <a:moveTo>
                    <a:pt x="0" y="0"/>
                  </a:moveTo>
                  <a:lnTo>
                    <a:pt x="2716293" y="0"/>
                  </a:lnTo>
                  <a:lnTo>
                    <a:pt x="2716293" y="410347"/>
                  </a:lnTo>
                  <a:lnTo>
                    <a:pt x="0" y="410347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2716293" cy="496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14410" y="6490479"/>
            <a:ext cx="4251318" cy="2235540"/>
            <a:chOff x="0" y="0"/>
            <a:chExt cx="1113795" cy="5856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3795" cy="585685"/>
            </a:xfrm>
            <a:custGeom>
              <a:avLst/>
              <a:gdLst/>
              <a:ahLst/>
              <a:cxnLst/>
              <a:rect l="l" t="t" r="r" b="b"/>
              <a:pathLst>
                <a:path w="1113795" h="585685">
                  <a:moveTo>
                    <a:pt x="0" y="0"/>
                  </a:moveTo>
                  <a:lnTo>
                    <a:pt x="1113795" y="0"/>
                  </a:lnTo>
                  <a:lnTo>
                    <a:pt x="1113795" y="585685"/>
                  </a:lnTo>
                  <a:lnTo>
                    <a:pt x="0" y="585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71F22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113795" cy="67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81817" y="7420124"/>
            <a:ext cx="3516505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2703" y="6752232"/>
            <a:ext cx="3523591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100F0D"/>
                </a:solidFill>
                <a:ea typeface="思源黑体 2 Bold" panose="020B0800000000000000" charset="-122"/>
              </a:rPr>
              <a:t>添加小标题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914410" y="6490479"/>
            <a:ext cx="4251318" cy="176028"/>
            <a:chOff x="0" y="0"/>
            <a:chExt cx="1113795" cy="461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13795" cy="46117"/>
            </a:xfrm>
            <a:custGeom>
              <a:avLst/>
              <a:gdLst/>
              <a:ahLst/>
              <a:cxnLst/>
              <a:rect l="l" t="t" r="r" b="b"/>
              <a:pathLst>
                <a:path w="1113795" h="46117">
                  <a:moveTo>
                    <a:pt x="0" y="0"/>
                  </a:moveTo>
                  <a:lnTo>
                    <a:pt x="1113795" y="0"/>
                  </a:lnTo>
                  <a:lnTo>
                    <a:pt x="1113795" y="46117"/>
                  </a:lnTo>
                  <a:lnTo>
                    <a:pt x="0" y="46117"/>
                  </a:lnTo>
                  <a:close/>
                </a:path>
              </a:pathLst>
            </a:custGeom>
            <a:solidFill>
              <a:srgbClr val="A71F22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1113795" cy="131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02563" y="6419285"/>
            <a:ext cx="4251318" cy="2235540"/>
            <a:chOff x="0" y="0"/>
            <a:chExt cx="1113795" cy="5856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13795" cy="585685"/>
            </a:xfrm>
            <a:custGeom>
              <a:avLst/>
              <a:gdLst/>
              <a:ahLst/>
              <a:cxnLst/>
              <a:rect l="l" t="t" r="r" b="b"/>
              <a:pathLst>
                <a:path w="1113795" h="585685">
                  <a:moveTo>
                    <a:pt x="0" y="0"/>
                  </a:moveTo>
                  <a:lnTo>
                    <a:pt x="1113795" y="0"/>
                  </a:lnTo>
                  <a:lnTo>
                    <a:pt x="1113795" y="585685"/>
                  </a:lnTo>
                  <a:lnTo>
                    <a:pt x="0" y="585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71F22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1113795" cy="67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369969" y="7348930"/>
            <a:ext cx="3516505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60855" y="6681038"/>
            <a:ext cx="3523591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100F0D"/>
                </a:solidFill>
                <a:ea typeface="思源黑体 2 Bold" panose="020B0800000000000000" charset="-122"/>
              </a:rPr>
              <a:t>添加小标题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002563" y="6419285"/>
            <a:ext cx="4251318" cy="176028"/>
            <a:chOff x="0" y="0"/>
            <a:chExt cx="1113795" cy="4611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13795" cy="46117"/>
            </a:xfrm>
            <a:custGeom>
              <a:avLst/>
              <a:gdLst/>
              <a:ahLst/>
              <a:cxnLst/>
              <a:rect l="l" t="t" r="r" b="b"/>
              <a:pathLst>
                <a:path w="1113795" h="46117">
                  <a:moveTo>
                    <a:pt x="0" y="0"/>
                  </a:moveTo>
                  <a:lnTo>
                    <a:pt x="1113795" y="0"/>
                  </a:lnTo>
                  <a:lnTo>
                    <a:pt x="1113795" y="46117"/>
                  </a:lnTo>
                  <a:lnTo>
                    <a:pt x="0" y="46117"/>
                  </a:lnTo>
                  <a:close/>
                </a:path>
              </a:pathLst>
            </a:custGeom>
            <a:solidFill>
              <a:srgbClr val="A71F22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113795" cy="131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092080" y="6419285"/>
            <a:ext cx="4251318" cy="2235540"/>
            <a:chOff x="0" y="0"/>
            <a:chExt cx="1113795" cy="58568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13795" cy="585685"/>
            </a:xfrm>
            <a:custGeom>
              <a:avLst/>
              <a:gdLst/>
              <a:ahLst/>
              <a:cxnLst/>
              <a:rect l="l" t="t" r="r" b="b"/>
              <a:pathLst>
                <a:path w="1113795" h="585685">
                  <a:moveTo>
                    <a:pt x="0" y="0"/>
                  </a:moveTo>
                  <a:lnTo>
                    <a:pt x="1113795" y="0"/>
                  </a:lnTo>
                  <a:lnTo>
                    <a:pt x="1113795" y="585685"/>
                  </a:lnTo>
                  <a:lnTo>
                    <a:pt x="0" y="585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71F22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1113795" cy="671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459487" y="7348930"/>
            <a:ext cx="3516505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450373" y="6681038"/>
            <a:ext cx="3523591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100">
                <a:solidFill>
                  <a:srgbClr val="100F0D"/>
                </a:solidFill>
                <a:ea typeface="思源黑体 2 Bold" panose="020B0800000000000000" charset="-122"/>
              </a:rPr>
              <a:t>添加小标题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2092080" y="6419285"/>
            <a:ext cx="4251318" cy="176028"/>
            <a:chOff x="0" y="0"/>
            <a:chExt cx="1113795" cy="4611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13795" cy="46117"/>
            </a:xfrm>
            <a:custGeom>
              <a:avLst/>
              <a:gdLst/>
              <a:ahLst/>
              <a:cxnLst/>
              <a:rect l="l" t="t" r="r" b="b"/>
              <a:pathLst>
                <a:path w="1113795" h="46117">
                  <a:moveTo>
                    <a:pt x="0" y="0"/>
                  </a:moveTo>
                  <a:lnTo>
                    <a:pt x="1113795" y="0"/>
                  </a:lnTo>
                  <a:lnTo>
                    <a:pt x="1113795" y="46117"/>
                  </a:lnTo>
                  <a:lnTo>
                    <a:pt x="0" y="46117"/>
                  </a:lnTo>
                  <a:close/>
                </a:path>
              </a:pathLst>
            </a:custGeom>
            <a:solidFill>
              <a:srgbClr val="A71F22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1113795" cy="131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0" y="9600476"/>
            <a:ext cx="18288000" cy="701086"/>
            <a:chOff x="0" y="0"/>
            <a:chExt cx="2716293" cy="10413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16293" cy="104131"/>
            </a:xfrm>
            <a:custGeom>
              <a:avLst/>
              <a:gdLst/>
              <a:ahLst/>
              <a:cxnLst/>
              <a:rect l="l" t="t" r="r" b="b"/>
              <a:pathLst>
                <a:path w="2716293" h="104131">
                  <a:moveTo>
                    <a:pt x="0" y="0"/>
                  </a:moveTo>
                  <a:lnTo>
                    <a:pt x="2716293" y="0"/>
                  </a:lnTo>
                  <a:lnTo>
                    <a:pt x="2716293" y="104131"/>
                  </a:lnTo>
                  <a:lnTo>
                    <a:pt x="0" y="104131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2716293" cy="189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53F09DAF-9AB4-478D-A847-7719F71D9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4"/>
          <a:stretch/>
        </p:blipFill>
        <p:spPr>
          <a:xfrm>
            <a:off x="1903268" y="3191879"/>
            <a:ext cx="4262447" cy="272486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30AF44-737A-4F64-B1B1-9F59B70AAB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32" t="1188" r="332" b="1587"/>
          <a:stretch/>
        </p:blipFill>
        <p:spPr>
          <a:xfrm>
            <a:off x="7002561" y="3191879"/>
            <a:ext cx="4262447" cy="276274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6ED1A09-9D20-4ADE-9FC1-261B8ADAAB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28000"/>
                    </a14:imgEffect>
                    <a14:imgEffect>
                      <a14:brightnessContrast bright="10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" b="2552"/>
          <a:stretch/>
        </p:blipFill>
        <p:spPr>
          <a:xfrm>
            <a:off x="12130162" y="3191879"/>
            <a:ext cx="4262447" cy="2762746"/>
          </a:xfrm>
          <a:prstGeom prst="rect">
            <a:avLst/>
          </a:prstGeom>
        </p:spPr>
      </p:pic>
      <p:grpSp>
        <p:nvGrpSpPr>
          <p:cNvPr id="44" name="Group 3">
            <a:extLst>
              <a:ext uri="{FF2B5EF4-FFF2-40B4-BE49-F238E27FC236}">
                <a16:creationId xmlns:a16="http://schemas.microsoft.com/office/drawing/2014/main" id="{C02C4C09-50DB-46B6-B0BC-177F7D4B5AD4}"/>
              </a:ext>
            </a:extLst>
          </p:cNvPr>
          <p:cNvGrpSpPr/>
          <p:nvPr/>
        </p:nvGrpSpPr>
        <p:grpSpPr>
          <a:xfrm>
            <a:off x="0" y="775355"/>
            <a:ext cx="8229600" cy="1015345"/>
            <a:chOff x="0" y="0"/>
            <a:chExt cx="2716293" cy="749389"/>
          </a:xfrm>
        </p:grpSpPr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E6AE0A2E-D1A7-472F-9864-15A139894CE3}"/>
                </a:ext>
              </a:extLst>
            </p:cNvPr>
            <p:cNvSpPr/>
            <p:nvPr/>
          </p:nvSpPr>
          <p:spPr>
            <a:xfrm>
              <a:off x="0" y="0"/>
              <a:ext cx="2716293" cy="749389"/>
            </a:xfrm>
            <a:custGeom>
              <a:avLst/>
              <a:gdLst/>
              <a:ahLst/>
              <a:cxnLst/>
              <a:rect l="l" t="t" r="r" b="b"/>
              <a:pathLst>
                <a:path w="2716293" h="749389">
                  <a:moveTo>
                    <a:pt x="0" y="0"/>
                  </a:moveTo>
                  <a:lnTo>
                    <a:pt x="2716293" y="0"/>
                  </a:lnTo>
                  <a:lnTo>
                    <a:pt x="2716293" y="749389"/>
                  </a:lnTo>
                  <a:lnTo>
                    <a:pt x="0" y="749389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5000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D00844B8-EA2B-4D0B-9613-63E0AB5EB3E6}"/>
                </a:ext>
              </a:extLst>
            </p:cNvPr>
            <p:cNvSpPr txBox="1"/>
            <p:nvPr/>
          </p:nvSpPr>
          <p:spPr>
            <a:xfrm>
              <a:off x="0" y="-85725"/>
              <a:ext cx="2716293" cy="8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B9FF18EB-7DE2-4027-9290-68676E03AD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5" y="868907"/>
            <a:ext cx="887408" cy="887408"/>
          </a:xfrm>
          <a:prstGeom prst="rect">
            <a:avLst/>
          </a:prstGeom>
        </p:spPr>
      </p:pic>
      <p:sp>
        <p:nvSpPr>
          <p:cNvPr id="48" name="TextBox 13">
            <a:extLst>
              <a:ext uri="{FF2B5EF4-FFF2-40B4-BE49-F238E27FC236}">
                <a16:creationId xmlns:a16="http://schemas.microsoft.com/office/drawing/2014/main" id="{89E03F76-2091-4E43-B376-4B03BADFC0CF}"/>
              </a:ext>
            </a:extLst>
          </p:cNvPr>
          <p:cNvSpPr txBox="1"/>
          <p:nvPr/>
        </p:nvSpPr>
        <p:spPr>
          <a:xfrm>
            <a:off x="2084738" y="900694"/>
            <a:ext cx="8602229" cy="7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00"/>
              </a:lnSpc>
              <a:spcBef>
                <a:spcPct val="0"/>
              </a:spcBef>
            </a:pPr>
            <a:r>
              <a:rPr lang="en-US" sz="5000" spc="10" dirty="0" err="1">
                <a:solidFill>
                  <a:schemeClr val="bg1"/>
                </a:solidFill>
                <a:ea typeface="思源宋体 1 Heavy" panose="02020900000000000000" charset="-122"/>
              </a:rPr>
              <a:t>请输入标题</a:t>
            </a:r>
            <a:endParaRPr lang="en-US" sz="5000" spc="10" dirty="0">
              <a:solidFill>
                <a:schemeClr val="bg1"/>
              </a:solidFill>
              <a:ea typeface="思源宋体 1 Heavy" panose="020209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18548" y="3186449"/>
            <a:ext cx="9640752" cy="2599133"/>
            <a:chOff x="0" y="0"/>
            <a:chExt cx="2539128" cy="6845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39128" cy="684545"/>
            </a:xfrm>
            <a:custGeom>
              <a:avLst/>
              <a:gdLst/>
              <a:ahLst/>
              <a:cxnLst/>
              <a:rect l="l" t="t" r="r" b="b"/>
              <a:pathLst>
                <a:path w="2539128" h="684545">
                  <a:moveTo>
                    <a:pt x="32925" y="0"/>
                  </a:moveTo>
                  <a:lnTo>
                    <a:pt x="2506203" y="0"/>
                  </a:lnTo>
                  <a:cubicBezTo>
                    <a:pt x="2524387" y="0"/>
                    <a:pt x="2539128" y="14741"/>
                    <a:pt x="2539128" y="32925"/>
                  </a:cubicBezTo>
                  <a:lnTo>
                    <a:pt x="2539128" y="651621"/>
                  </a:lnTo>
                  <a:cubicBezTo>
                    <a:pt x="2539128" y="669805"/>
                    <a:pt x="2524387" y="684545"/>
                    <a:pt x="2506203" y="684545"/>
                  </a:cubicBezTo>
                  <a:lnTo>
                    <a:pt x="32925" y="684545"/>
                  </a:lnTo>
                  <a:cubicBezTo>
                    <a:pt x="14741" y="684545"/>
                    <a:pt x="0" y="669805"/>
                    <a:pt x="0" y="651621"/>
                  </a:cubicBezTo>
                  <a:lnTo>
                    <a:pt x="0" y="32925"/>
                  </a:lnTo>
                  <a:cubicBezTo>
                    <a:pt x="0" y="14741"/>
                    <a:pt x="14741" y="0"/>
                    <a:pt x="32925" y="0"/>
                  </a:cubicBezTo>
                  <a:close/>
                </a:path>
              </a:pathLst>
            </a:custGeom>
            <a:solidFill>
              <a:srgbClr val="A71F22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539128" cy="713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159631" y="4018773"/>
            <a:ext cx="855858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59631" y="3398482"/>
            <a:ext cx="292251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0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18548" y="6040706"/>
            <a:ext cx="9640752" cy="2599133"/>
            <a:chOff x="0" y="0"/>
            <a:chExt cx="2539128" cy="6845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9128" cy="684545"/>
            </a:xfrm>
            <a:custGeom>
              <a:avLst/>
              <a:gdLst/>
              <a:ahLst/>
              <a:cxnLst/>
              <a:rect l="l" t="t" r="r" b="b"/>
              <a:pathLst>
                <a:path w="2539128" h="684545">
                  <a:moveTo>
                    <a:pt x="32925" y="0"/>
                  </a:moveTo>
                  <a:lnTo>
                    <a:pt x="2506203" y="0"/>
                  </a:lnTo>
                  <a:cubicBezTo>
                    <a:pt x="2524387" y="0"/>
                    <a:pt x="2539128" y="14741"/>
                    <a:pt x="2539128" y="32925"/>
                  </a:cubicBezTo>
                  <a:lnTo>
                    <a:pt x="2539128" y="651621"/>
                  </a:lnTo>
                  <a:cubicBezTo>
                    <a:pt x="2539128" y="669805"/>
                    <a:pt x="2524387" y="684545"/>
                    <a:pt x="2506203" y="684545"/>
                  </a:cubicBezTo>
                  <a:lnTo>
                    <a:pt x="32925" y="684545"/>
                  </a:lnTo>
                  <a:cubicBezTo>
                    <a:pt x="14741" y="684545"/>
                    <a:pt x="0" y="669805"/>
                    <a:pt x="0" y="651621"/>
                  </a:cubicBezTo>
                  <a:lnTo>
                    <a:pt x="0" y="32925"/>
                  </a:lnTo>
                  <a:cubicBezTo>
                    <a:pt x="0" y="14741"/>
                    <a:pt x="14741" y="0"/>
                    <a:pt x="329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A71F22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539128" cy="713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159631" y="6873030"/>
            <a:ext cx="8558586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59631" y="6252738"/>
            <a:ext cx="292251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000">
                <a:solidFill>
                  <a:srgbClr val="100F0D"/>
                </a:solidFill>
                <a:ea typeface="思源黑体 2 Bold" panose="020B0800000000000000" charset="-122"/>
              </a:rPr>
              <a:t>添加小标题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9600476"/>
            <a:ext cx="18288000" cy="701086"/>
            <a:chOff x="0" y="0"/>
            <a:chExt cx="2716293" cy="1041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16293" cy="104131"/>
            </a:xfrm>
            <a:custGeom>
              <a:avLst/>
              <a:gdLst/>
              <a:ahLst/>
              <a:cxnLst/>
              <a:rect l="l" t="t" r="r" b="b"/>
              <a:pathLst>
                <a:path w="2716293" h="104131">
                  <a:moveTo>
                    <a:pt x="0" y="0"/>
                  </a:moveTo>
                  <a:lnTo>
                    <a:pt x="2716293" y="0"/>
                  </a:lnTo>
                  <a:lnTo>
                    <a:pt x="2716293" y="104131"/>
                  </a:lnTo>
                  <a:lnTo>
                    <a:pt x="0" y="104131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2716293" cy="189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3962356"/>
            <a:ext cx="5962507" cy="3901577"/>
            <a:chOff x="0" y="0"/>
            <a:chExt cx="1570372" cy="10275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70372" cy="1027576"/>
            </a:xfrm>
            <a:custGeom>
              <a:avLst/>
              <a:gdLst/>
              <a:ahLst/>
              <a:cxnLst/>
              <a:rect l="l" t="t" r="r" b="b"/>
              <a:pathLst>
                <a:path w="1570372" h="1027576">
                  <a:moveTo>
                    <a:pt x="0" y="0"/>
                  </a:moveTo>
                  <a:lnTo>
                    <a:pt x="1570372" y="0"/>
                  </a:lnTo>
                  <a:lnTo>
                    <a:pt x="1570372" y="1027576"/>
                  </a:lnTo>
                  <a:lnTo>
                    <a:pt x="0" y="1027576"/>
                  </a:lnTo>
                  <a:close/>
                </a:path>
              </a:pathLst>
            </a:custGeom>
            <a:solidFill>
              <a:srgbClr val="A71F2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570372" cy="1075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084738" y="3374818"/>
            <a:ext cx="5076653" cy="507665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251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D26213DF-FE49-437F-823A-516EA02530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2" b="22906"/>
          <a:stretch/>
        </p:blipFill>
        <p:spPr>
          <a:xfrm>
            <a:off x="2252053" y="3536211"/>
            <a:ext cx="4753867" cy="4753867"/>
          </a:xfrm>
          <a:prstGeom prst="ellipse">
            <a:avLst/>
          </a:prstGeom>
        </p:spPr>
      </p:pic>
      <p:grpSp>
        <p:nvGrpSpPr>
          <p:cNvPr id="25" name="Group 3">
            <a:extLst>
              <a:ext uri="{FF2B5EF4-FFF2-40B4-BE49-F238E27FC236}">
                <a16:creationId xmlns:a16="http://schemas.microsoft.com/office/drawing/2014/main" id="{60E8010B-11DF-41A9-9E6B-886631C61D55}"/>
              </a:ext>
            </a:extLst>
          </p:cNvPr>
          <p:cNvGrpSpPr/>
          <p:nvPr/>
        </p:nvGrpSpPr>
        <p:grpSpPr>
          <a:xfrm>
            <a:off x="0" y="775355"/>
            <a:ext cx="8229600" cy="1015345"/>
            <a:chOff x="0" y="0"/>
            <a:chExt cx="2716293" cy="749389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A646CDF5-981D-4099-A51C-C158D223B41C}"/>
                </a:ext>
              </a:extLst>
            </p:cNvPr>
            <p:cNvSpPr/>
            <p:nvPr/>
          </p:nvSpPr>
          <p:spPr>
            <a:xfrm>
              <a:off x="0" y="0"/>
              <a:ext cx="2716293" cy="749389"/>
            </a:xfrm>
            <a:custGeom>
              <a:avLst/>
              <a:gdLst/>
              <a:ahLst/>
              <a:cxnLst/>
              <a:rect l="l" t="t" r="r" b="b"/>
              <a:pathLst>
                <a:path w="2716293" h="749389">
                  <a:moveTo>
                    <a:pt x="0" y="0"/>
                  </a:moveTo>
                  <a:lnTo>
                    <a:pt x="2716293" y="0"/>
                  </a:lnTo>
                  <a:lnTo>
                    <a:pt x="2716293" y="749389"/>
                  </a:lnTo>
                  <a:lnTo>
                    <a:pt x="0" y="749389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5000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F78DF0A7-5D31-40B0-B205-C6297901B72E}"/>
                </a:ext>
              </a:extLst>
            </p:cNvPr>
            <p:cNvSpPr txBox="1"/>
            <p:nvPr/>
          </p:nvSpPr>
          <p:spPr>
            <a:xfrm>
              <a:off x="0" y="-85725"/>
              <a:ext cx="2716293" cy="8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6073E7D6-19B7-425A-BB5E-38E98449D5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5" y="868907"/>
            <a:ext cx="887408" cy="887408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A884F616-8908-4820-9B62-134308A1388F}"/>
              </a:ext>
            </a:extLst>
          </p:cNvPr>
          <p:cNvSpPr txBox="1"/>
          <p:nvPr/>
        </p:nvSpPr>
        <p:spPr>
          <a:xfrm>
            <a:off x="2084738" y="900694"/>
            <a:ext cx="8602229" cy="7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00"/>
              </a:lnSpc>
              <a:spcBef>
                <a:spcPct val="0"/>
              </a:spcBef>
            </a:pPr>
            <a:r>
              <a:rPr lang="en-US" sz="5000" spc="10" dirty="0" err="1">
                <a:solidFill>
                  <a:schemeClr val="bg1"/>
                </a:solidFill>
                <a:ea typeface="思源宋体 1 Heavy" panose="02020900000000000000" charset="-122"/>
              </a:rPr>
              <a:t>请输入标题</a:t>
            </a:r>
            <a:endParaRPr lang="en-US" sz="5000" spc="10" dirty="0">
              <a:solidFill>
                <a:schemeClr val="bg1"/>
              </a:solidFill>
              <a:ea typeface="思源宋体 1 Heavy" panose="020209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41509" y="5866088"/>
            <a:ext cx="17204982" cy="172049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22246" y="3719402"/>
            <a:ext cx="4106626" cy="4958231"/>
            <a:chOff x="0" y="0"/>
            <a:chExt cx="1081581" cy="13058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1581" cy="1305872"/>
            </a:xfrm>
            <a:custGeom>
              <a:avLst/>
              <a:gdLst/>
              <a:ahLst/>
              <a:cxnLst/>
              <a:rect l="l" t="t" r="r" b="b"/>
              <a:pathLst>
                <a:path w="1081581" h="1305872">
                  <a:moveTo>
                    <a:pt x="77294" y="0"/>
                  </a:moveTo>
                  <a:lnTo>
                    <a:pt x="1004286" y="0"/>
                  </a:lnTo>
                  <a:cubicBezTo>
                    <a:pt x="1024786" y="0"/>
                    <a:pt x="1044446" y="8143"/>
                    <a:pt x="1058942" y="22639"/>
                  </a:cubicBezTo>
                  <a:cubicBezTo>
                    <a:pt x="1073437" y="37134"/>
                    <a:pt x="1081581" y="56795"/>
                    <a:pt x="1081581" y="77294"/>
                  </a:cubicBezTo>
                  <a:lnTo>
                    <a:pt x="1081581" y="1228577"/>
                  </a:lnTo>
                  <a:cubicBezTo>
                    <a:pt x="1081581" y="1271266"/>
                    <a:pt x="1046975" y="1305872"/>
                    <a:pt x="1004286" y="1305872"/>
                  </a:cubicBezTo>
                  <a:lnTo>
                    <a:pt x="77294" y="1305872"/>
                  </a:lnTo>
                  <a:cubicBezTo>
                    <a:pt x="56795" y="1305872"/>
                    <a:pt x="37134" y="1297728"/>
                    <a:pt x="22639" y="1283233"/>
                  </a:cubicBezTo>
                  <a:cubicBezTo>
                    <a:pt x="8143" y="1268737"/>
                    <a:pt x="0" y="1249077"/>
                    <a:pt x="0" y="1228577"/>
                  </a:cubicBezTo>
                  <a:lnTo>
                    <a:pt x="0" y="77294"/>
                  </a:lnTo>
                  <a:cubicBezTo>
                    <a:pt x="0" y="56795"/>
                    <a:pt x="8143" y="37134"/>
                    <a:pt x="22639" y="22639"/>
                  </a:cubicBezTo>
                  <a:cubicBezTo>
                    <a:pt x="37134" y="8143"/>
                    <a:pt x="56795" y="0"/>
                    <a:pt x="77294" y="0"/>
                  </a:cubicBezTo>
                  <a:close/>
                </a:path>
              </a:pathLst>
            </a:custGeom>
            <a:solidFill>
              <a:srgbClr val="E6D5C0"/>
            </a:solidFill>
            <a:ln w="19050" cap="rnd">
              <a:solidFill>
                <a:srgbClr val="A71F22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81581" cy="1334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872547" y="3116390"/>
            <a:ext cx="1206024" cy="12060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71F2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970826" y="3295125"/>
            <a:ext cx="1009466" cy="72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535" spc="190">
                <a:solidFill>
                  <a:srgbClr val="FFF7EA"/>
                </a:solidFill>
                <a:latin typeface="思源宋体 2 Heavy" panose="02020900000000000000" charset="-122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71545" y="4612599"/>
            <a:ext cx="340802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>
                <a:solidFill>
                  <a:srgbClr val="100F0D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46801" y="5253385"/>
            <a:ext cx="3257517" cy="219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090526" y="2671208"/>
            <a:ext cx="4106626" cy="4958231"/>
            <a:chOff x="0" y="0"/>
            <a:chExt cx="1081581" cy="13058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81581" cy="1305872"/>
            </a:xfrm>
            <a:custGeom>
              <a:avLst/>
              <a:gdLst/>
              <a:ahLst/>
              <a:cxnLst/>
              <a:rect l="l" t="t" r="r" b="b"/>
              <a:pathLst>
                <a:path w="1081581" h="1305872">
                  <a:moveTo>
                    <a:pt x="77294" y="0"/>
                  </a:moveTo>
                  <a:lnTo>
                    <a:pt x="1004286" y="0"/>
                  </a:lnTo>
                  <a:cubicBezTo>
                    <a:pt x="1024786" y="0"/>
                    <a:pt x="1044446" y="8143"/>
                    <a:pt x="1058942" y="22639"/>
                  </a:cubicBezTo>
                  <a:cubicBezTo>
                    <a:pt x="1073437" y="37134"/>
                    <a:pt x="1081581" y="56795"/>
                    <a:pt x="1081581" y="77294"/>
                  </a:cubicBezTo>
                  <a:lnTo>
                    <a:pt x="1081581" y="1228577"/>
                  </a:lnTo>
                  <a:cubicBezTo>
                    <a:pt x="1081581" y="1271266"/>
                    <a:pt x="1046975" y="1305872"/>
                    <a:pt x="1004286" y="1305872"/>
                  </a:cubicBezTo>
                  <a:lnTo>
                    <a:pt x="77294" y="1305872"/>
                  </a:lnTo>
                  <a:cubicBezTo>
                    <a:pt x="56795" y="1305872"/>
                    <a:pt x="37134" y="1297728"/>
                    <a:pt x="22639" y="1283233"/>
                  </a:cubicBezTo>
                  <a:cubicBezTo>
                    <a:pt x="8143" y="1268737"/>
                    <a:pt x="0" y="1249077"/>
                    <a:pt x="0" y="1228577"/>
                  </a:cubicBezTo>
                  <a:lnTo>
                    <a:pt x="0" y="77294"/>
                  </a:lnTo>
                  <a:cubicBezTo>
                    <a:pt x="0" y="56795"/>
                    <a:pt x="8143" y="37134"/>
                    <a:pt x="22639" y="22639"/>
                  </a:cubicBezTo>
                  <a:cubicBezTo>
                    <a:pt x="37134" y="8143"/>
                    <a:pt x="56795" y="0"/>
                    <a:pt x="77294" y="0"/>
                  </a:cubicBezTo>
                  <a:close/>
                </a:path>
              </a:pathLst>
            </a:custGeom>
            <a:solidFill>
              <a:srgbClr val="E6D5C0"/>
            </a:solidFill>
            <a:ln w="19050" cap="rnd">
              <a:solidFill>
                <a:srgbClr val="A71F22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081581" cy="1334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540827" y="2068196"/>
            <a:ext cx="1206024" cy="12060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71F2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639106" y="2246931"/>
            <a:ext cx="1009466" cy="72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535" spc="190">
                <a:solidFill>
                  <a:srgbClr val="FFF7EA"/>
                </a:solidFill>
                <a:latin typeface="思源宋体 2 Heavy" panose="02020900000000000000" charset="-122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39825" y="3564405"/>
            <a:ext cx="340802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>
                <a:solidFill>
                  <a:srgbClr val="100F0D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15081" y="4205191"/>
            <a:ext cx="3257517" cy="219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759127" y="3719402"/>
            <a:ext cx="4106626" cy="4958231"/>
            <a:chOff x="0" y="0"/>
            <a:chExt cx="1081581" cy="130587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81581" cy="1305872"/>
            </a:xfrm>
            <a:custGeom>
              <a:avLst/>
              <a:gdLst/>
              <a:ahLst/>
              <a:cxnLst/>
              <a:rect l="l" t="t" r="r" b="b"/>
              <a:pathLst>
                <a:path w="1081581" h="1305872">
                  <a:moveTo>
                    <a:pt x="77294" y="0"/>
                  </a:moveTo>
                  <a:lnTo>
                    <a:pt x="1004286" y="0"/>
                  </a:lnTo>
                  <a:cubicBezTo>
                    <a:pt x="1024786" y="0"/>
                    <a:pt x="1044446" y="8143"/>
                    <a:pt x="1058942" y="22639"/>
                  </a:cubicBezTo>
                  <a:cubicBezTo>
                    <a:pt x="1073437" y="37134"/>
                    <a:pt x="1081581" y="56795"/>
                    <a:pt x="1081581" y="77294"/>
                  </a:cubicBezTo>
                  <a:lnTo>
                    <a:pt x="1081581" y="1228577"/>
                  </a:lnTo>
                  <a:cubicBezTo>
                    <a:pt x="1081581" y="1271266"/>
                    <a:pt x="1046975" y="1305872"/>
                    <a:pt x="1004286" y="1305872"/>
                  </a:cubicBezTo>
                  <a:lnTo>
                    <a:pt x="77294" y="1305872"/>
                  </a:lnTo>
                  <a:cubicBezTo>
                    <a:pt x="56795" y="1305872"/>
                    <a:pt x="37134" y="1297728"/>
                    <a:pt x="22639" y="1283233"/>
                  </a:cubicBezTo>
                  <a:cubicBezTo>
                    <a:pt x="8143" y="1268737"/>
                    <a:pt x="0" y="1249077"/>
                    <a:pt x="0" y="1228577"/>
                  </a:cubicBezTo>
                  <a:lnTo>
                    <a:pt x="0" y="77294"/>
                  </a:lnTo>
                  <a:cubicBezTo>
                    <a:pt x="0" y="56795"/>
                    <a:pt x="8143" y="37134"/>
                    <a:pt x="22639" y="22639"/>
                  </a:cubicBezTo>
                  <a:cubicBezTo>
                    <a:pt x="37134" y="8143"/>
                    <a:pt x="56795" y="0"/>
                    <a:pt x="77294" y="0"/>
                  </a:cubicBezTo>
                  <a:close/>
                </a:path>
              </a:pathLst>
            </a:custGeom>
            <a:solidFill>
              <a:srgbClr val="E6D5C0"/>
            </a:solidFill>
            <a:ln w="19050" cap="rnd">
              <a:solidFill>
                <a:srgbClr val="A71F22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081581" cy="1334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09429" y="3116390"/>
            <a:ext cx="1206024" cy="120602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71F22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307707" y="3295125"/>
            <a:ext cx="1009466" cy="72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4535" spc="190">
                <a:solidFill>
                  <a:srgbClr val="FFF7EA"/>
                </a:solidFill>
                <a:latin typeface="思源宋体 2 Heavy" panose="02020900000000000000" charset="-122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08426" y="4612599"/>
            <a:ext cx="340802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>
                <a:solidFill>
                  <a:srgbClr val="100F0D"/>
                </a:solidFill>
                <a:ea typeface="思源黑体 2 Bold" panose="020B0800000000000000" charset="-122"/>
              </a:rPr>
              <a:t>添加小标题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83682" y="5253385"/>
            <a:ext cx="3257517" cy="219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0" y="9600476"/>
            <a:ext cx="18288000" cy="701086"/>
            <a:chOff x="0" y="0"/>
            <a:chExt cx="2716293" cy="10413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16293" cy="104131"/>
            </a:xfrm>
            <a:custGeom>
              <a:avLst/>
              <a:gdLst/>
              <a:ahLst/>
              <a:cxnLst/>
              <a:rect l="l" t="t" r="r" b="b"/>
              <a:pathLst>
                <a:path w="2716293" h="104131">
                  <a:moveTo>
                    <a:pt x="0" y="0"/>
                  </a:moveTo>
                  <a:lnTo>
                    <a:pt x="2716293" y="0"/>
                  </a:lnTo>
                  <a:lnTo>
                    <a:pt x="2716293" y="104131"/>
                  </a:lnTo>
                  <a:lnTo>
                    <a:pt x="0" y="104131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2716293" cy="189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grpSp>
        <p:nvGrpSpPr>
          <p:cNvPr id="38" name="Group 3">
            <a:extLst>
              <a:ext uri="{FF2B5EF4-FFF2-40B4-BE49-F238E27FC236}">
                <a16:creationId xmlns:a16="http://schemas.microsoft.com/office/drawing/2014/main" id="{E4EBAAE4-7962-4E96-891C-7107D0079211}"/>
              </a:ext>
            </a:extLst>
          </p:cNvPr>
          <p:cNvGrpSpPr/>
          <p:nvPr/>
        </p:nvGrpSpPr>
        <p:grpSpPr>
          <a:xfrm>
            <a:off x="0" y="775355"/>
            <a:ext cx="8229600" cy="1015345"/>
            <a:chOff x="0" y="0"/>
            <a:chExt cx="2716293" cy="749389"/>
          </a:xfrm>
        </p:grpSpPr>
        <p:sp>
          <p:nvSpPr>
            <p:cNvPr id="39" name="Freeform 4">
              <a:extLst>
                <a:ext uri="{FF2B5EF4-FFF2-40B4-BE49-F238E27FC236}">
                  <a16:creationId xmlns:a16="http://schemas.microsoft.com/office/drawing/2014/main" id="{0BEC869A-A611-4887-9DF0-EE0E132FE19E}"/>
                </a:ext>
              </a:extLst>
            </p:cNvPr>
            <p:cNvSpPr/>
            <p:nvPr/>
          </p:nvSpPr>
          <p:spPr>
            <a:xfrm>
              <a:off x="0" y="0"/>
              <a:ext cx="2716293" cy="749389"/>
            </a:xfrm>
            <a:custGeom>
              <a:avLst/>
              <a:gdLst/>
              <a:ahLst/>
              <a:cxnLst/>
              <a:rect l="l" t="t" r="r" b="b"/>
              <a:pathLst>
                <a:path w="2716293" h="749389">
                  <a:moveTo>
                    <a:pt x="0" y="0"/>
                  </a:moveTo>
                  <a:lnTo>
                    <a:pt x="2716293" y="0"/>
                  </a:lnTo>
                  <a:lnTo>
                    <a:pt x="2716293" y="749389"/>
                  </a:lnTo>
                  <a:lnTo>
                    <a:pt x="0" y="749389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5000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40" name="TextBox 5">
              <a:extLst>
                <a:ext uri="{FF2B5EF4-FFF2-40B4-BE49-F238E27FC236}">
                  <a16:creationId xmlns:a16="http://schemas.microsoft.com/office/drawing/2014/main" id="{79747B00-14A8-4C01-A4C6-7B102F655ADD}"/>
                </a:ext>
              </a:extLst>
            </p:cNvPr>
            <p:cNvSpPr txBox="1"/>
            <p:nvPr/>
          </p:nvSpPr>
          <p:spPr>
            <a:xfrm>
              <a:off x="0" y="-85725"/>
              <a:ext cx="2716293" cy="8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CEC30AC0-6226-42BE-A077-C2BC505E4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5" y="868907"/>
            <a:ext cx="887408" cy="887408"/>
          </a:xfrm>
          <a:prstGeom prst="rect">
            <a:avLst/>
          </a:prstGeom>
        </p:spPr>
      </p:pic>
      <p:sp>
        <p:nvSpPr>
          <p:cNvPr id="42" name="TextBox 13">
            <a:extLst>
              <a:ext uri="{FF2B5EF4-FFF2-40B4-BE49-F238E27FC236}">
                <a16:creationId xmlns:a16="http://schemas.microsoft.com/office/drawing/2014/main" id="{7DA8CEDE-1913-43D4-A594-E68CBB33B3D2}"/>
              </a:ext>
            </a:extLst>
          </p:cNvPr>
          <p:cNvSpPr txBox="1"/>
          <p:nvPr/>
        </p:nvSpPr>
        <p:spPr>
          <a:xfrm>
            <a:off x="2084738" y="900694"/>
            <a:ext cx="8602229" cy="7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00"/>
              </a:lnSpc>
              <a:spcBef>
                <a:spcPct val="0"/>
              </a:spcBef>
            </a:pPr>
            <a:r>
              <a:rPr lang="en-US" sz="5000" spc="10" dirty="0" err="1">
                <a:solidFill>
                  <a:schemeClr val="bg1"/>
                </a:solidFill>
                <a:ea typeface="思源宋体 1 Heavy" panose="02020900000000000000" charset="-122"/>
              </a:rPr>
              <a:t>请输入标题</a:t>
            </a:r>
            <a:endParaRPr lang="en-US" sz="5000" spc="10" dirty="0">
              <a:solidFill>
                <a:schemeClr val="bg1"/>
              </a:solidFill>
              <a:ea typeface="思源宋体 1 Heavy" panose="020209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09FEC56-7ED0-487E-B840-38648F886F97}"/>
              </a:ext>
            </a:extLst>
          </p:cNvPr>
          <p:cNvGrpSpPr/>
          <p:nvPr/>
        </p:nvGrpSpPr>
        <p:grpSpPr>
          <a:xfrm>
            <a:off x="8834186" y="2942332"/>
            <a:ext cx="8373616" cy="5728524"/>
            <a:chOff x="8834186" y="2942332"/>
            <a:chExt cx="8373616" cy="572852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DBAD82F-DECB-48A1-99FB-A0CB11BF9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6" r="9164"/>
            <a:stretch/>
          </p:blipFill>
          <p:spPr>
            <a:xfrm>
              <a:off x="13056881" y="2942332"/>
              <a:ext cx="4150921" cy="2779937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3B7B485-AF0B-4806-B8D5-B5CEC4766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2" t="5594" b="23705"/>
            <a:stretch/>
          </p:blipFill>
          <p:spPr>
            <a:xfrm>
              <a:off x="8834186" y="2942332"/>
              <a:ext cx="4034377" cy="274851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FFFF27A-53DD-455A-9D90-DD61E7276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3"/>
            <a:stretch/>
          </p:blipFill>
          <p:spPr>
            <a:xfrm>
              <a:off x="8834187" y="5847915"/>
              <a:ext cx="4034376" cy="282294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3283A5F7-DC5C-48A3-8975-5101D9AE9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771" y="5867672"/>
              <a:ext cx="4128002" cy="275200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209755" y="3701042"/>
            <a:ext cx="7395258" cy="4159914"/>
            <a:chOff x="0" y="0"/>
            <a:chExt cx="1098408" cy="6178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8408" cy="617867"/>
            </a:xfrm>
            <a:custGeom>
              <a:avLst/>
              <a:gdLst/>
              <a:ahLst/>
              <a:cxnLst/>
              <a:rect l="l" t="t" r="r" b="b"/>
              <a:pathLst>
                <a:path w="1098408" h="617867">
                  <a:moveTo>
                    <a:pt x="0" y="0"/>
                  </a:moveTo>
                  <a:lnTo>
                    <a:pt x="1098408" y="0"/>
                  </a:lnTo>
                  <a:lnTo>
                    <a:pt x="1098408" y="617867"/>
                  </a:lnTo>
                  <a:lnTo>
                    <a:pt x="0" y="617867"/>
                  </a:lnTo>
                  <a:close/>
                </a:path>
              </a:pathLst>
            </a:custGeom>
            <a:solidFill>
              <a:srgbClr val="A71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098408" cy="703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65524" y="4802288"/>
            <a:ext cx="5883719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FFFFFF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65524" y="4139192"/>
            <a:ext cx="281172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0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9600476"/>
            <a:ext cx="18288000" cy="701086"/>
            <a:chOff x="0" y="0"/>
            <a:chExt cx="2716293" cy="1041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16293" cy="104131"/>
            </a:xfrm>
            <a:custGeom>
              <a:avLst/>
              <a:gdLst/>
              <a:ahLst/>
              <a:cxnLst/>
              <a:rect l="l" t="t" r="r" b="b"/>
              <a:pathLst>
                <a:path w="2716293" h="104131">
                  <a:moveTo>
                    <a:pt x="0" y="0"/>
                  </a:moveTo>
                  <a:lnTo>
                    <a:pt x="2716293" y="0"/>
                  </a:lnTo>
                  <a:lnTo>
                    <a:pt x="2716293" y="104131"/>
                  </a:lnTo>
                  <a:lnTo>
                    <a:pt x="0" y="104131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2716293" cy="189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772A1C5D-20BC-42D0-8E45-7599977D5DEA}"/>
              </a:ext>
            </a:extLst>
          </p:cNvPr>
          <p:cNvGrpSpPr/>
          <p:nvPr/>
        </p:nvGrpSpPr>
        <p:grpSpPr>
          <a:xfrm>
            <a:off x="0" y="775355"/>
            <a:ext cx="8229600" cy="1015345"/>
            <a:chOff x="0" y="0"/>
            <a:chExt cx="2716293" cy="749389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06E7A22D-D268-4260-A886-FE792DB1FB4E}"/>
                </a:ext>
              </a:extLst>
            </p:cNvPr>
            <p:cNvSpPr/>
            <p:nvPr/>
          </p:nvSpPr>
          <p:spPr>
            <a:xfrm>
              <a:off x="0" y="0"/>
              <a:ext cx="2716293" cy="749389"/>
            </a:xfrm>
            <a:custGeom>
              <a:avLst/>
              <a:gdLst/>
              <a:ahLst/>
              <a:cxnLst/>
              <a:rect l="l" t="t" r="r" b="b"/>
              <a:pathLst>
                <a:path w="2716293" h="749389">
                  <a:moveTo>
                    <a:pt x="0" y="0"/>
                  </a:moveTo>
                  <a:lnTo>
                    <a:pt x="2716293" y="0"/>
                  </a:lnTo>
                  <a:lnTo>
                    <a:pt x="2716293" y="749389"/>
                  </a:lnTo>
                  <a:lnTo>
                    <a:pt x="0" y="749389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5000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885FF33E-F4F4-43C6-A8D8-7B0CED1EAB9A}"/>
                </a:ext>
              </a:extLst>
            </p:cNvPr>
            <p:cNvSpPr txBox="1"/>
            <p:nvPr/>
          </p:nvSpPr>
          <p:spPr>
            <a:xfrm>
              <a:off x="0" y="-85725"/>
              <a:ext cx="2716293" cy="8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32F9A6D2-4A72-4E3C-90A7-4729B89EE2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5" y="868907"/>
            <a:ext cx="887408" cy="887408"/>
          </a:xfrm>
          <a:prstGeom prst="rect">
            <a:avLst/>
          </a:prstGeom>
        </p:spPr>
      </p:pic>
      <p:sp>
        <p:nvSpPr>
          <p:cNvPr id="23" name="TextBox 13">
            <a:extLst>
              <a:ext uri="{FF2B5EF4-FFF2-40B4-BE49-F238E27FC236}">
                <a16:creationId xmlns:a16="http://schemas.microsoft.com/office/drawing/2014/main" id="{03E7C8A3-F6B4-490D-A616-2F4F179E08FC}"/>
              </a:ext>
            </a:extLst>
          </p:cNvPr>
          <p:cNvSpPr txBox="1"/>
          <p:nvPr/>
        </p:nvSpPr>
        <p:spPr>
          <a:xfrm>
            <a:off x="2084738" y="900694"/>
            <a:ext cx="8602229" cy="7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00"/>
              </a:lnSpc>
              <a:spcBef>
                <a:spcPct val="0"/>
              </a:spcBef>
            </a:pPr>
            <a:r>
              <a:rPr lang="en-US" sz="5000" spc="10" dirty="0" err="1">
                <a:solidFill>
                  <a:schemeClr val="bg1"/>
                </a:solidFill>
                <a:ea typeface="思源宋体 1 Heavy" panose="02020900000000000000" charset="-122"/>
              </a:rPr>
              <a:t>请输入标题</a:t>
            </a:r>
            <a:endParaRPr lang="en-US" sz="5000" spc="10" dirty="0">
              <a:solidFill>
                <a:schemeClr val="bg1"/>
              </a:solidFill>
              <a:ea typeface="思源宋体 1 Heavy" panose="020209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3024148"/>
            <a:ext cx="5438168" cy="5904883"/>
            <a:chOff x="0" y="0"/>
            <a:chExt cx="7250891" cy="787317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" t="7831" r="21051" b="-135"/>
            <a:stretch/>
          </p:blipFill>
          <p:spPr>
            <a:xfrm>
              <a:off x="0" y="0"/>
              <a:ext cx="7250891" cy="787317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5577424" y="3024148"/>
            <a:ext cx="4819805" cy="2814471"/>
            <a:chOff x="0" y="0"/>
            <a:chExt cx="6426407" cy="3752628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9" t="29792" r="36064" b="27303"/>
            <a:stretch/>
          </p:blipFill>
          <p:spPr>
            <a:xfrm>
              <a:off x="0" y="0"/>
              <a:ext cx="6426407" cy="3752628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5577424" y="5976589"/>
            <a:ext cx="12710576" cy="2952442"/>
            <a:chOff x="0" y="0"/>
            <a:chExt cx="3464561" cy="8047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64561" cy="804756"/>
            </a:xfrm>
            <a:custGeom>
              <a:avLst/>
              <a:gdLst/>
              <a:ahLst/>
              <a:cxnLst/>
              <a:rect l="l" t="t" r="r" b="b"/>
              <a:pathLst>
                <a:path w="3464561" h="804756">
                  <a:moveTo>
                    <a:pt x="0" y="0"/>
                  </a:moveTo>
                  <a:lnTo>
                    <a:pt x="3464561" y="0"/>
                  </a:lnTo>
                  <a:lnTo>
                    <a:pt x="3464561" y="804756"/>
                  </a:lnTo>
                  <a:lnTo>
                    <a:pt x="0" y="804756"/>
                  </a:lnTo>
                  <a:close/>
                </a:path>
              </a:pathLst>
            </a:custGeom>
            <a:solidFill>
              <a:srgbClr val="A71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464561" cy="833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94530" y="6926458"/>
            <a:ext cx="10188470" cy="732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 dirty="0">
                <a:solidFill>
                  <a:srgbClr val="FFFFFF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94530" y="6292094"/>
            <a:ext cx="28980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000">
                <a:solidFill>
                  <a:srgbClr val="FFFFFF"/>
                </a:solidFill>
                <a:ea typeface="思源黑体 2 Bold" panose="020B0800000000000000" charset="-122"/>
              </a:rPr>
              <a:t>添加小标题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9600476"/>
            <a:ext cx="18288000" cy="701086"/>
            <a:chOff x="0" y="0"/>
            <a:chExt cx="2716293" cy="1041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16293" cy="104131"/>
            </a:xfrm>
            <a:custGeom>
              <a:avLst/>
              <a:gdLst/>
              <a:ahLst/>
              <a:cxnLst/>
              <a:rect l="l" t="t" r="r" b="b"/>
              <a:pathLst>
                <a:path w="2716293" h="104131">
                  <a:moveTo>
                    <a:pt x="0" y="0"/>
                  </a:moveTo>
                  <a:lnTo>
                    <a:pt x="2716293" y="0"/>
                  </a:lnTo>
                  <a:lnTo>
                    <a:pt x="2716293" y="104131"/>
                  </a:lnTo>
                  <a:lnTo>
                    <a:pt x="0" y="104131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2716293" cy="189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014376" y="3974195"/>
            <a:ext cx="6027621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sz="1700">
                <a:solidFill>
                  <a:srgbClr val="100F0D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14376" y="3353903"/>
            <a:ext cx="292251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000">
                <a:solidFill>
                  <a:srgbClr val="100F0D"/>
                </a:solidFill>
                <a:ea typeface="思源黑体 2 Bold" panose="020B0800000000000000" charset="-122"/>
              </a:rPr>
              <a:t>添加小标题</a:t>
            </a: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79590C70-EC64-4B40-96B8-30D1AE532BD6}"/>
              </a:ext>
            </a:extLst>
          </p:cNvPr>
          <p:cNvGrpSpPr/>
          <p:nvPr/>
        </p:nvGrpSpPr>
        <p:grpSpPr>
          <a:xfrm>
            <a:off x="0" y="775355"/>
            <a:ext cx="8229600" cy="1015345"/>
            <a:chOff x="0" y="0"/>
            <a:chExt cx="2716293" cy="749389"/>
          </a:xfrm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975156C3-BEC4-4074-8201-B76A6DE221C4}"/>
                </a:ext>
              </a:extLst>
            </p:cNvPr>
            <p:cNvSpPr/>
            <p:nvPr/>
          </p:nvSpPr>
          <p:spPr>
            <a:xfrm>
              <a:off x="0" y="0"/>
              <a:ext cx="2716293" cy="749389"/>
            </a:xfrm>
            <a:custGeom>
              <a:avLst/>
              <a:gdLst/>
              <a:ahLst/>
              <a:cxnLst/>
              <a:rect l="l" t="t" r="r" b="b"/>
              <a:pathLst>
                <a:path w="2716293" h="749389">
                  <a:moveTo>
                    <a:pt x="0" y="0"/>
                  </a:moveTo>
                  <a:lnTo>
                    <a:pt x="2716293" y="0"/>
                  </a:lnTo>
                  <a:lnTo>
                    <a:pt x="2716293" y="749389"/>
                  </a:lnTo>
                  <a:lnTo>
                    <a:pt x="0" y="749389"/>
                  </a:lnTo>
                  <a:close/>
                </a:path>
              </a:pathLst>
            </a:custGeom>
            <a:gradFill rotWithShape="1">
              <a:gsLst>
                <a:gs pos="0">
                  <a:srgbClr val="A71F22">
                    <a:alpha val="100000"/>
                  </a:srgbClr>
                </a:gs>
                <a:gs pos="50000">
                  <a:srgbClr val="A71F22">
                    <a:alpha val="100000"/>
                  </a:srgbClr>
                </a:gs>
                <a:gs pos="100000">
                  <a:srgbClr val="A71F22">
                    <a:alpha val="0"/>
                  </a:srgbClr>
                </a:gs>
              </a:gsLst>
              <a:lin ang="0"/>
            </a:gradFill>
          </p:spPr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3D8D8D67-1AB6-470C-AF79-E4243F707C5C}"/>
                </a:ext>
              </a:extLst>
            </p:cNvPr>
            <p:cNvSpPr txBox="1"/>
            <p:nvPr/>
          </p:nvSpPr>
          <p:spPr>
            <a:xfrm>
              <a:off x="0" y="-85725"/>
              <a:ext cx="2716293" cy="83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FC605175-B47B-45E3-8AA5-660211107D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5" y="868907"/>
            <a:ext cx="887408" cy="887408"/>
          </a:xfrm>
          <a:prstGeom prst="rect">
            <a:avLst/>
          </a:prstGeom>
        </p:spPr>
      </p:pic>
      <p:sp>
        <p:nvSpPr>
          <p:cNvPr id="23" name="TextBox 13">
            <a:extLst>
              <a:ext uri="{FF2B5EF4-FFF2-40B4-BE49-F238E27FC236}">
                <a16:creationId xmlns:a16="http://schemas.microsoft.com/office/drawing/2014/main" id="{A183C7AB-F8A5-4FF7-8577-BC744A1EB8D8}"/>
              </a:ext>
            </a:extLst>
          </p:cNvPr>
          <p:cNvSpPr txBox="1"/>
          <p:nvPr/>
        </p:nvSpPr>
        <p:spPr>
          <a:xfrm>
            <a:off x="2084738" y="900694"/>
            <a:ext cx="8602229" cy="7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400"/>
              </a:lnSpc>
              <a:spcBef>
                <a:spcPct val="0"/>
              </a:spcBef>
            </a:pPr>
            <a:r>
              <a:rPr lang="en-US" sz="5000" spc="10" dirty="0" err="1">
                <a:solidFill>
                  <a:schemeClr val="bg1"/>
                </a:solidFill>
                <a:ea typeface="思源宋体 1 Heavy" panose="02020900000000000000" charset="-122"/>
              </a:rPr>
              <a:t>请输入标题</a:t>
            </a:r>
            <a:endParaRPr lang="en-US" sz="5000" spc="10" dirty="0">
              <a:solidFill>
                <a:schemeClr val="bg1"/>
              </a:solidFill>
              <a:ea typeface="思源宋体 1 Heavy" panose="020209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NiMmJjMGUyMDNhMGI0MjllZTc4OTE3ODRjOTBjMW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180</Words>
  <Application>Microsoft Office PowerPoint</Application>
  <PresentationFormat>自定义</PresentationFormat>
  <Paragraphs>56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思源宋体 1 Bold</vt:lpstr>
      <vt:lpstr>Akzidenz-Grotesk</vt:lpstr>
      <vt:lpstr>Arial</vt:lpstr>
      <vt:lpstr>思源宋体 2 Heavy</vt:lpstr>
      <vt:lpstr>Calibri</vt:lpstr>
      <vt:lpstr>思源宋体 1 Semi-Bold</vt:lpstr>
      <vt:lpstr>华文中宋</vt:lpstr>
      <vt:lpstr>思源宋体 1 Heavy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红色精神力量主旋律党课文化教育培训通用ppt演示文稿</dc:title>
  <dc:creator>唐玉婵</dc:creator>
  <cp:lastModifiedBy>tangyuchan21121998@163.com</cp:lastModifiedBy>
  <cp:revision>13</cp:revision>
  <dcterms:created xsi:type="dcterms:W3CDTF">2006-08-16T00:00:00Z</dcterms:created>
  <dcterms:modified xsi:type="dcterms:W3CDTF">2024-03-19T01:30:58Z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406308A372774101B80FDB8CCE55F29B_12</vt:lpwstr>
  </property>
  <property fmtid="{D5CDD505-2E9C-101B-9397-08002B2CF9AE}" pid="3" name="KSOProductBuildVer">
    <vt:lpwstr>2052-12.1.0.16250</vt:lpwstr>
  </property>
</Properties>
</file>